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63" r:id="rId4"/>
    <p:sldId id="276" r:id="rId5"/>
    <p:sldId id="265" r:id="rId6"/>
    <p:sldId id="277" r:id="rId7"/>
    <p:sldId id="266" r:id="rId8"/>
    <p:sldId id="267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 showGuides="1">
      <p:cViewPr>
        <p:scale>
          <a:sx n="111" d="100"/>
          <a:sy n="111" d="100"/>
        </p:scale>
        <p:origin x="664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24AC-6ADF-E240-AAFF-0BB2071679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C6C5B2-9F98-D24B-AAA5-74BB7F410114}">
      <dgm:prSet phldrT="[Texte]" custT="1"/>
      <dgm:spPr/>
      <dgm:t>
        <a:bodyPr/>
        <a:lstStyle/>
        <a:p>
          <a:r>
            <a:rPr lang="fr-FR" sz="2000" dirty="0" err="1"/>
            <a:t>Measurements</a:t>
          </a:r>
          <a:r>
            <a:rPr lang="fr-FR" sz="2000" dirty="0"/>
            <a:t> by SPS30 and DHT22 </a:t>
          </a:r>
          <a:r>
            <a:rPr lang="fr-FR" sz="2000" dirty="0" err="1"/>
            <a:t>sensors</a:t>
          </a:r>
          <a:endParaRPr lang="fr-FR" sz="2000" dirty="0"/>
        </a:p>
      </dgm:t>
    </dgm:pt>
    <dgm:pt modelId="{A9F61BC9-BD41-804D-A71A-256E784B1068}" type="parTrans" cxnId="{2461AB4F-83E6-2742-B9EB-F2893A59A347}">
      <dgm:prSet/>
      <dgm:spPr/>
      <dgm:t>
        <a:bodyPr/>
        <a:lstStyle/>
        <a:p>
          <a:endParaRPr lang="fr-FR" sz="1400"/>
        </a:p>
      </dgm:t>
    </dgm:pt>
    <dgm:pt modelId="{E2267DD0-C802-9640-9992-45B67349D66D}" type="sibTrans" cxnId="{2461AB4F-83E6-2742-B9EB-F2893A59A347}">
      <dgm:prSet/>
      <dgm:spPr/>
      <dgm:t>
        <a:bodyPr/>
        <a:lstStyle/>
        <a:p>
          <a:endParaRPr lang="fr-FR" sz="1400"/>
        </a:p>
      </dgm:t>
    </dgm:pt>
    <dgm:pt modelId="{3EF67D2E-7012-0A40-A90E-F5092441FE1B}">
      <dgm:prSet phldrT="[Texte]" custT="1"/>
      <dgm:spPr/>
      <dgm:t>
        <a:bodyPr/>
        <a:lstStyle/>
        <a:p>
          <a:r>
            <a:rPr lang="fr-FR" sz="2000" dirty="0"/>
            <a:t>Python interface for </a:t>
          </a:r>
          <a:r>
            <a:rPr lang="fr-FR" sz="2000" dirty="0" err="1"/>
            <a:t>analysis</a:t>
          </a:r>
          <a:r>
            <a:rPr lang="fr-FR" sz="2000" dirty="0"/>
            <a:t> and </a:t>
          </a:r>
          <a:r>
            <a:rPr lang="fr-FR" sz="2000" dirty="0" err="1"/>
            <a:t>visualization</a:t>
          </a:r>
          <a:endParaRPr lang="fr-FR" sz="2000" dirty="0"/>
        </a:p>
      </dgm:t>
    </dgm:pt>
    <dgm:pt modelId="{696C471F-3248-294F-BD56-777A378BBB3E}" type="parTrans" cxnId="{549202B0-2696-E849-B7A4-DBF020E811FB}">
      <dgm:prSet/>
      <dgm:spPr/>
      <dgm:t>
        <a:bodyPr/>
        <a:lstStyle/>
        <a:p>
          <a:endParaRPr lang="fr-FR" sz="1400"/>
        </a:p>
      </dgm:t>
    </dgm:pt>
    <dgm:pt modelId="{68380FC3-884E-664D-A05E-07AF861F1AEA}" type="sibTrans" cxnId="{549202B0-2696-E849-B7A4-DBF020E811FB}">
      <dgm:prSet/>
      <dgm:spPr/>
      <dgm:t>
        <a:bodyPr/>
        <a:lstStyle/>
        <a:p>
          <a:endParaRPr lang="fr-FR" sz="1400"/>
        </a:p>
      </dgm:t>
    </dgm:pt>
    <dgm:pt modelId="{AA45D059-01C4-254C-834E-E230619913BA}">
      <dgm:prSet phldrT="[Texte]" custT="1"/>
      <dgm:spPr/>
      <dgm:t>
        <a:bodyPr/>
        <a:lstStyle/>
        <a:p>
          <a:r>
            <a:rPr lang="fr-FR" sz="2000" dirty="0" err="1"/>
            <a:t>Thingspeak</a:t>
          </a:r>
          <a:r>
            <a:rPr lang="fr-FR" sz="2000" dirty="0"/>
            <a:t> </a:t>
          </a:r>
          <a:r>
            <a:rPr lang="fr-FR" sz="2000" dirty="0" err="1"/>
            <a:t>IoT</a:t>
          </a:r>
          <a:endParaRPr lang="fr-FR" sz="2000" dirty="0"/>
        </a:p>
      </dgm:t>
    </dgm:pt>
    <dgm:pt modelId="{C0982699-9A12-FD43-85F4-4D115EF626AF}" type="parTrans" cxnId="{83CD1BA3-1FFE-B747-AD39-69238AEA3A92}">
      <dgm:prSet/>
      <dgm:spPr/>
      <dgm:t>
        <a:bodyPr/>
        <a:lstStyle/>
        <a:p>
          <a:endParaRPr lang="fr-FR" sz="1400"/>
        </a:p>
      </dgm:t>
    </dgm:pt>
    <dgm:pt modelId="{FF122BC7-9A6D-284D-9603-EF64509C7271}" type="sibTrans" cxnId="{83CD1BA3-1FFE-B747-AD39-69238AEA3A92}">
      <dgm:prSet/>
      <dgm:spPr/>
      <dgm:t>
        <a:bodyPr/>
        <a:lstStyle/>
        <a:p>
          <a:endParaRPr lang="fr-FR" sz="1400"/>
        </a:p>
      </dgm:t>
    </dgm:pt>
    <dgm:pt modelId="{C27DE129-8A0E-E346-B093-99D56F1E3FC4}" type="pres">
      <dgm:prSet presAssocID="{5D4824AC-6ADF-E240-AAFF-0BB20716798A}" presName="Name0" presStyleCnt="0">
        <dgm:presLayoutVars>
          <dgm:dir/>
          <dgm:animLvl val="lvl"/>
          <dgm:resizeHandles val="exact"/>
        </dgm:presLayoutVars>
      </dgm:prSet>
      <dgm:spPr/>
    </dgm:pt>
    <dgm:pt modelId="{3FEC922F-004A-7745-A61A-4F096273E2EA}" type="pres">
      <dgm:prSet presAssocID="{8AC6C5B2-9F98-D24B-AAA5-74BB7F4101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165E5C7-7475-EB40-B61B-A4F48CC1F73D}" type="pres">
      <dgm:prSet presAssocID="{E2267DD0-C802-9640-9992-45B67349D66D}" presName="parTxOnlySpace" presStyleCnt="0"/>
      <dgm:spPr/>
    </dgm:pt>
    <dgm:pt modelId="{E4D70EF9-2FAD-114B-8B27-0789A6C93852}" type="pres">
      <dgm:prSet presAssocID="{AA45D059-01C4-254C-834E-E230619913BA}" presName="parTxOnly" presStyleLbl="node1" presStyleIdx="1" presStyleCnt="3" custAng="0" custScaleX="68375" custScaleY="115236">
        <dgm:presLayoutVars>
          <dgm:chMax val="0"/>
          <dgm:chPref val="0"/>
          <dgm:bulletEnabled val="1"/>
        </dgm:presLayoutVars>
      </dgm:prSet>
      <dgm:spPr>
        <a:prstGeom prst="cloud">
          <a:avLst/>
        </a:prstGeom>
      </dgm:spPr>
    </dgm:pt>
    <dgm:pt modelId="{547D6FD2-02E7-D44C-BC4A-18BA8D1F9EB4}" type="pres">
      <dgm:prSet presAssocID="{FF122BC7-9A6D-284D-9603-EF64509C7271}" presName="parTxOnlySpace" presStyleCnt="0"/>
      <dgm:spPr/>
    </dgm:pt>
    <dgm:pt modelId="{145908C8-6795-8E43-896A-BF0F3281B9C8}" type="pres">
      <dgm:prSet presAssocID="{3EF67D2E-7012-0A40-A90E-F5092441FE1B}" presName="parTxOnly" presStyleLbl="node1" presStyleIdx="2" presStyleCnt="3" custLinFactX="2710" custLinFactNeighborX="100000" custLinFactNeighborY="-1645">
        <dgm:presLayoutVars>
          <dgm:chMax val="0"/>
          <dgm:chPref val="0"/>
          <dgm:bulletEnabled val="1"/>
        </dgm:presLayoutVars>
      </dgm:prSet>
      <dgm:spPr/>
    </dgm:pt>
  </dgm:ptLst>
  <dgm:cxnLst>
    <dgm:cxn modelId="{3401A917-1136-C941-BACA-85A70AE7E4C3}" type="presOf" srcId="{5D4824AC-6ADF-E240-AAFF-0BB20716798A}" destId="{C27DE129-8A0E-E346-B093-99D56F1E3FC4}" srcOrd="0" destOrd="0" presId="urn:microsoft.com/office/officeart/2005/8/layout/chevron1"/>
    <dgm:cxn modelId="{90D43846-16DA-BE46-A9F7-B8CE90DFCC14}" type="presOf" srcId="{AA45D059-01C4-254C-834E-E230619913BA}" destId="{E4D70EF9-2FAD-114B-8B27-0789A6C93852}" srcOrd="0" destOrd="0" presId="urn:microsoft.com/office/officeart/2005/8/layout/chevron1"/>
    <dgm:cxn modelId="{2461AB4F-83E6-2742-B9EB-F2893A59A347}" srcId="{5D4824AC-6ADF-E240-AAFF-0BB20716798A}" destId="{8AC6C5B2-9F98-D24B-AAA5-74BB7F410114}" srcOrd="0" destOrd="0" parTransId="{A9F61BC9-BD41-804D-A71A-256E784B1068}" sibTransId="{E2267DD0-C802-9640-9992-45B67349D66D}"/>
    <dgm:cxn modelId="{E0E3037C-EF76-424D-918B-53F2C3ABC7AC}" type="presOf" srcId="{8AC6C5B2-9F98-D24B-AAA5-74BB7F410114}" destId="{3FEC922F-004A-7745-A61A-4F096273E2EA}" srcOrd="0" destOrd="0" presId="urn:microsoft.com/office/officeart/2005/8/layout/chevron1"/>
    <dgm:cxn modelId="{5D17AC84-3193-1A43-AF73-4262A0779CB3}" type="presOf" srcId="{3EF67D2E-7012-0A40-A90E-F5092441FE1B}" destId="{145908C8-6795-8E43-896A-BF0F3281B9C8}" srcOrd="0" destOrd="0" presId="urn:microsoft.com/office/officeart/2005/8/layout/chevron1"/>
    <dgm:cxn modelId="{83CD1BA3-1FFE-B747-AD39-69238AEA3A92}" srcId="{5D4824AC-6ADF-E240-AAFF-0BB20716798A}" destId="{AA45D059-01C4-254C-834E-E230619913BA}" srcOrd="1" destOrd="0" parTransId="{C0982699-9A12-FD43-85F4-4D115EF626AF}" sibTransId="{FF122BC7-9A6D-284D-9603-EF64509C7271}"/>
    <dgm:cxn modelId="{549202B0-2696-E849-B7A4-DBF020E811FB}" srcId="{5D4824AC-6ADF-E240-AAFF-0BB20716798A}" destId="{3EF67D2E-7012-0A40-A90E-F5092441FE1B}" srcOrd="2" destOrd="0" parTransId="{696C471F-3248-294F-BD56-777A378BBB3E}" sibTransId="{68380FC3-884E-664D-A05E-07AF861F1AEA}"/>
    <dgm:cxn modelId="{3FF03460-09BC-C442-877A-40B382DC1AA9}" type="presParOf" srcId="{C27DE129-8A0E-E346-B093-99D56F1E3FC4}" destId="{3FEC922F-004A-7745-A61A-4F096273E2EA}" srcOrd="0" destOrd="0" presId="urn:microsoft.com/office/officeart/2005/8/layout/chevron1"/>
    <dgm:cxn modelId="{8E56665C-E952-994E-9190-45ED6616B2C1}" type="presParOf" srcId="{C27DE129-8A0E-E346-B093-99D56F1E3FC4}" destId="{7165E5C7-7475-EB40-B61B-A4F48CC1F73D}" srcOrd="1" destOrd="0" presId="urn:microsoft.com/office/officeart/2005/8/layout/chevron1"/>
    <dgm:cxn modelId="{015D1F0D-31D7-AA42-BA69-AA6EA30F400C}" type="presParOf" srcId="{C27DE129-8A0E-E346-B093-99D56F1E3FC4}" destId="{E4D70EF9-2FAD-114B-8B27-0789A6C93852}" srcOrd="2" destOrd="0" presId="urn:microsoft.com/office/officeart/2005/8/layout/chevron1"/>
    <dgm:cxn modelId="{9129C7B1-EC01-5F4A-BF36-D669BA68AEB6}" type="presParOf" srcId="{C27DE129-8A0E-E346-B093-99D56F1E3FC4}" destId="{547D6FD2-02E7-D44C-BC4A-18BA8D1F9EB4}" srcOrd="3" destOrd="0" presId="urn:microsoft.com/office/officeart/2005/8/layout/chevron1"/>
    <dgm:cxn modelId="{740C14C1-6985-7546-9062-ECA6A3B53F26}" type="presParOf" srcId="{C27DE129-8A0E-E346-B093-99D56F1E3FC4}" destId="{145908C8-6795-8E43-896A-BF0F3281B9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C922F-004A-7745-A61A-4F096273E2EA}">
      <dsp:nvSpPr>
        <dsp:cNvPr id="0" name=""/>
        <dsp:cNvSpPr/>
      </dsp:nvSpPr>
      <dsp:spPr>
        <a:xfrm>
          <a:off x="3640" y="730335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Measurements</a:t>
          </a:r>
          <a:r>
            <a:rPr lang="fr-FR" sz="2000" kern="1200" dirty="0"/>
            <a:t> by SPS30 and DHT22 </a:t>
          </a:r>
          <a:r>
            <a:rPr lang="fr-FR" sz="2000" kern="1200" dirty="0" err="1"/>
            <a:t>sensors</a:t>
          </a:r>
          <a:endParaRPr lang="fr-FR" sz="2000" kern="1200" dirty="0"/>
        </a:p>
      </dsp:txBody>
      <dsp:txXfrm>
        <a:off x="866935" y="730335"/>
        <a:ext cx="2589885" cy="1726589"/>
      </dsp:txXfrm>
    </dsp:sp>
    <dsp:sp modelId="{E4D70EF9-2FAD-114B-8B27-0789A6C93852}">
      <dsp:nvSpPr>
        <dsp:cNvPr id="0" name=""/>
        <dsp:cNvSpPr/>
      </dsp:nvSpPr>
      <dsp:spPr>
        <a:xfrm>
          <a:off x="3888467" y="598803"/>
          <a:ext cx="2951389" cy="1989653"/>
        </a:xfrm>
        <a:prstGeom prst="cloud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Thingspeak</a:t>
          </a:r>
          <a:r>
            <a:rPr lang="fr-FR" sz="2000" kern="1200" dirty="0"/>
            <a:t> </a:t>
          </a:r>
          <a:r>
            <a:rPr lang="fr-FR" sz="2000" kern="1200" dirty="0" err="1"/>
            <a:t>IoT</a:t>
          </a:r>
          <a:endParaRPr lang="fr-FR" sz="2000" kern="1200" dirty="0"/>
        </a:p>
      </dsp:txBody>
      <dsp:txXfrm>
        <a:off x="4295239" y="899277"/>
        <a:ext cx="1927968" cy="1296499"/>
      </dsp:txXfrm>
    </dsp:sp>
    <dsp:sp modelId="{145908C8-6795-8E43-896A-BF0F3281B9C8}">
      <dsp:nvSpPr>
        <dsp:cNvPr id="0" name=""/>
        <dsp:cNvSpPr/>
      </dsp:nvSpPr>
      <dsp:spPr>
        <a:xfrm>
          <a:off x="6411850" y="701932"/>
          <a:ext cx="4316474" cy="1726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Python interface for </a:t>
          </a:r>
          <a:r>
            <a:rPr lang="fr-FR" sz="2000" kern="1200" dirty="0" err="1"/>
            <a:t>analysis</a:t>
          </a:r>
          <a:r>
            <a:rPr lang="fr-FR" sz="2000" kern="1200" dirty="0"/>
            <a:t> and </a:t>
          </a:r>
          <a:r>
            <a:rPr lang="fr-FR" sz="2000" kern="1200" dirty="0" err="1"/>
            <a:t>visualization</a:t>
          </a:r>
          <a:endParaRPr lang="fr-FR" sz="2000" kern="1200" dirty="0"/>
        </a:p>
      </dsp:txBody>
      <dsp:txXfrm>
        <a:off x="7275145" y="701932"/>
        <a:ext cx="2589885" cy="172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14.05.21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14.05.21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 Forecast Challenge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985" y="4165295"/>
            <a:ext cx="4680000" cy="700995"/>
          </a:xfrm>
        </p:spPr>
        <p:txBody>
          <a:bodyPr/>
          <a:lstStyle/>
          <a:p>
            <a:r>
              <a:rPr lang="de-DE" b="1" dirty="0"/>
              <a:t>V. </a:t>
            </a:r>
            <a:r>
              <a:rPr lang="de-DE" b="1" dirty="0" err="1"/>
              <a:t>Gillioz</a:t>
            </a:r>
            <a:r>
              <a:rPr lang="de-DE" b="1" dirty="0"/>
              <a:t>, C. Sicard, K. </a:t>
            </a:r>
            <a:r>
              <a:rPr lang="de-DE" b="1" dirty="0" err="1"/>
              <a:t>Pyszkowski</a:t>
            </a:r>
            <a:endParaRPr lang="de-DE" dirty="0"/>
          </a:p>
          <a:p>
            <a:r>
              <a:rPr lang="de-CH" dirty="0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3CA-D2C5-4281-A29A-4A60DAE927B0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75B6-68C1-4144-ACB6-F2CB2CF1A344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| </a:t>
            </a:r>
            <a:r>
              <a:rPr lang="de-CH"/>
              <a:t>Long Short-Term Memory (LSTM)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FC12-87CC-4FE8-A401-F34F81107FAD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B224-B548-478E-A8FB-18A4152CF7EF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D081-B1FA-4BD3-AC89-3F0F756CD71F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Detecting outliers and handling missing values</a:t>
            </a:r>
          </a:p>
          <a:p>
            <a:r>
              <a:rPr lang="en-US" dirty="0"/>
              <a:t>Forecasting PM2.5 time series using a Recurrent Neural Network</a:t>
            </a:r>
          </a:p>
          <a:p>
            <a:r>
              <a:rPr lang="en-US" dirty="0"/>
              <a:t>Comparison of our model with other time-series forecasting methods</a:t>
            </a:r>
          </a:p>
          <a:p>
            <a:r>
              <a:rPr lang="en-US" dirty="0"/>
              <a:t>Criticism regarding our model and the data feeding it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Pipeline | Setup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EF8BFE19-9339-B84E-B7BA-0D5DEACC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570000"/>
              </p:ext>
            </p:extLst>
          </p:nvPr>
        </p:nvGraphicFramePr>
        <p:xfrm>
          <a:off x="731838" y="1412875"/>
          <a:ext cx="10728325" cy="318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 descr="page3image12703008">
            <a:extLst>
              <a:ext uri="{FF2B5EF4-FFF2-40B4-BE49-F238E27FC236}">
                <a16:creationId xmlns:a16="http://schemas.microsoft.com/office/drawing/2014/main" id="{1922C35E-0F0D-3944-944F-71CE7FAA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98" y="4271558"/>
            <a:ext cx="2058923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2709664">
            <a:extLst>
              <a:ext uri="{FF2B5EF4-FFF2-40B4-BE49-F238E27FC236}">
                <a16:creationId xmlns:a16="http://schemas.microsoft.com/office/drawing/2014/main" id="{C0FB8426-F044-8A42-9EA7-54F61BD9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294" y="4271557"/>
            <a:ext cx="2672398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BF81-0E45-324B-8DA8-86FAC1D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| Issues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26E55E-D21E-CA4B-BD0D-5D1731A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A40E96-8E3C-494B-8B71-E19A7430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(</a:t>
            </a:r>
            <a:r>
              <a:rPr lang="de-DE" dirty="0" err="1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1FEE8-7505-554F-9080-3349BE34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47B45-57CB-D541-B95D-66FD4F1F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35" y="1589920"/>
            <a:ext cx="6896538" cy="35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0" y="201316"/>
            <a:ext cx="10728325" cy="90000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Dataset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6530FC6D-048A-E440-893B-99896BE4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5236" b="4352"/>
          <a:stretch/>
        </p:blipFill>
        <p:spPr>
          <a:xfrm>
            <a:off x="51066" y="511007"/>
            <a:ext cx="12089867" cy="5774046"/>
          </a:xfrm>
        </p:spPr>
      </p:pic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67" y="260350"/>
            <a:ext cx="10728325" cy="90000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Visualization</a:t>
            </a:r>
            <a:r>
              <a:rPr lang="de-DE" dirty="0"/>
              <a:t> | Variables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3D11B005-CE46-BD4C-9F35-3157FD02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21" t="18364" r="2114" b="4246"/>
          <a:stretch/>
        </p:blipFill>
        <p:spPr>
          <a:xfrm>
            <a:off x="81642" y="2576578"/>
            <a:ext cx="4506686" cy="2977633"/>
          </a:xfrm>
          <a:prstGeom prst="rect">
            <a:avLst/>
          </a:prstGeo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11408D9-2ED6-E04B-B66C-8A7D9169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014" r="3637" b="3471"/>
          <a:stretch/>
        </p:blipFill>
        <p:spPr>
          <a:xfrm>
            <a:off x="4815068" y="353567"/>
            <a:ext cx="7376932" cy="6401433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9DD33D-307A-EA48-A3E9-E493E5A3D5EF}"/>
              </a:ext>
            </a:extLst>
          </p:cNvPr>
          <p:cNvSpPr txBox="1"/>
          <p:nvPr/>
        </p:nvSpPr>
        <p:spPr>
          <a:xfrm>
            <a:off x="7747906" y="12185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Temperature (in °C)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51754A-3E4E-1E4A-BEFE-7EEAF94FFA71}"/>
              </a:ext>
            </a:extLst>
          </p:cNvPr>
          <p:cNvSpPr txBox="1"/>
          <p:nvPr/>
        </p:nvSpPr>
        <p:spPr>
          <a:xfrm>
            <a:off x="7747906" y="1800973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Precipitation (in mm)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204257-FA94-2C44-BBB6-0F1C20C4F627}"/>
              </a:ext>
            </a:extLst>
          </p:cNvPr>
          <p:cNvSpPr txBox="1"/>
          <p:nvPr/>
        </p:nvSpPr>
        <p:spPr>
          <a:xfrm>
            <a:off x="7747906" y="3488381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PM2.5 (in µg/m3)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79708D-D6B4-A94D-817E-386874186280}"/>
              </a:ext>
            </a:extLst>
          </p:cNvPr>
          <p:cNvSpPr txBox="1"/>
          <p:nvPr/>
        </p:nvSpPr>
        <p:spPr>
          <a:xfrm>
            <a:off x="7747906" y="5175789"/>
            <a:ext cx="226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PM10 (in µg/m3)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4A6E9A-1675-7547-BB3A-5F3DA7CBE9D0}"/>
              </a:ext>
            </a:extLst>
          </p:cNvPr>
          <p:cNvSpPr txBox="1"/>
          <p:nvPr/>
        </p:nvSpPr>
        <p:spPr>
          <a:xfrm>
            <a:off x="996042" y="2185866"/>
            <a:ext cx="3241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Correlogram of the dataset and its variables</a:t>
            </a:r>
          </a:p>
        </p:txBody>
      </p:sp>
    </p:spTree>
    <p:extLst>
      <p:ext uri="{BB962C8B-B14F-4D97-AF65-F5344CB8AC3E}">
        <p14:creationId xmlns:p14="http://schemas.microsoft.com/office/powerpoint/2010/main" val="190972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B867-377D-45C0-B2AF-BDBEA312C132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6B73-7347-4A48-8EA9-69402C3027A6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EA2D-F00B-4038-A4C3-EE5D1E9792A5}" type="datetime1">
              <a:rPr lang="de-CH" noProof="0" smtClean="0"/>
              <a:t>14.05.21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2959</TotalTime>
  <Words>1028</Words>
  <Application>Microsoft Macintosh PowerPoint</Application>
  <PresentationFormat>Grand écran</PresentationFormat>
  <Paragraphs>147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Symbol</vt:lpstr>
      <vt:lpstr>ETH Zürich</vt:lpstr>
      <vt:lpstr>Air Quality Forecast Challenge</vt:lpstr>
      <vt:lpstr>Agenda</vt:lpstr>
      <vt:lpstr>Data Pipeline | Setup</vt:lpstr>
      <vt:lpstr>Data pipeline | Issues</vt:lpstr>
      <vt:lpstr>Data Visualization | Dataset</vt:lpstr>
      <vt:lpstr>Data Visualization | Variables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Présentation PowerPoint</vt:lpstr>
      <vt:lpstr>Prediction | Long Short-Term Memory (LSTM)</vt:lpstr>
      <vt:lpstr>The slide title goes here</vt:lpstr>
      <vt:lpstr>The slide title goes here, possibly spread over two lines</vt:lpstr>
      <vt:lpstr>The slide title goes here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 challenge</dc:title>
  <dc:creator>Clément Sicard</dc:creator>
  <cp:lastModifiedBy>Clément Sicard</cp:lastModifiedBy>
  <cp:revision>31</cp:revision>
  <dcterms:created xsi:type="dcterms:W3CDTF">2021-05-11T06:25:25Z</dcterms:created>
  <dcterms:modified xsi:type="dcterms:W3CDTF">2021-05-14T09:59:58Z</dcterms:modified>
</cp:coreProperties>
</file>